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240" cy="575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2025-12-13T13:50:49Z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